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1" r:id="rId1"/>
  </p:sldMasterIdLst>
  <p:sldIdLst>
    <p:sldId id="256" r:id="rId2"/>
    <p:sldId id="263" r:id="rId3"/>
    <p:sldId id="286" r:id="rId4"/>
    <p:sldId id="275" r:id="rId5"/>
    <p:sldId id="276" r:id="rId6"/>
    <p:sldId id="280" r:id="rId7"/>
    <p:sldId id="277" r:id="rId8"/>
    <p:sldId id="27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5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3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08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24124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5146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3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6731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9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6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4255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621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1162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67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429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8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1E8A6-7C80-4585-BF56-FE8467268BD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6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1646" y="335021"/>
            <a:ext cx="11088710" cy="269151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3"/>
                </a:solidFill>
              </a:rPr>
              <a:t/>
            </a:r>
            <a:br>
              <a:rPr lang="ru-RU" sz="3200" dirty="0" smtClean="0">
                <a:solidFill>
                  <a:schemeClr val="accent3"/>
                </a:solidFill>
              </a:rPr>
            </a:br>
            <a:r>
              <a:rPr lang="ru-RU" sz="3200" b="1" dirty="0" smtClean="0">
                <a:solidFill>
                  <a:schemeClr val="accent3"/>
                </a:solidFill>
              </a:rPr>
              <a:t>Авторское игровое пособие для детей дошкольного возраста:</a:t>
            </a:r>
            <a:br>
              <a:rPr lang="ru-RU" sz="3200" b="1" dirty="0" smtClean="0">
                <a:solidFill>
                  <a:schemeClr val="accent3"/>
                </a:solidFill>
              </a:rPr>
            </a:br>
            <a:r>
              <a:rPr lang="ru-RU" sz="3200" b="1" dirty="0" smtClean="0">
                <a:solidFill>
                  <a:schemeClr val="accent3"/>
                </a:solidFill>
              </a:rPr>
              <a:t>«Умная скамейка»</a:t>
            </a:r>
            <a:endParaRPr lang="ru-RU" sz="3200" b="1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3219718"/>
            <a:ext cx="8915399" cy="328411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Номинация: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«Игровое </a:t>
            </a:r>
            <a:r>
              <a:rPr lang="ru-RU" b="1" dirty="0" smtClean="0">
                <a:solidFill>
                  <a:schemeClr val="tx1"/>
                </a:solidFill>
              </a:rPr>
              <a:t>пособие по речевому развитию </a:t>
            </a:r>
            <a:r>
              <a:rPr lang="ru-RU" b="1" dirty="0" smtClean="0">
                <a:solidFill>
                  <a:schemeClr val="tx1"/>
                </a:solidFill>
              </a:rPr>
              <a:t>детей»</a:t>
            </a:r>
            <a:endParaRPr lang="ru-RU" b="1" dirty="0" smtClean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Выполнила: учитель- дефектолог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Кузьмина Людмила Васильевна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" y="0"/>
            <a:ext cx="12192000" cy="21250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«Детский сад № 165 Краснооктябрьского района Волгограда»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5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3" y="309093"/>
            <a:ext cx="9830359" cy="15959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90" y="425003"/>
            <a:ext cx="5975797" cy="558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98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Saved Games\Desktop\Работа 2024-2025\конкурс ФОТО Игровое пособие\20250211_1440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55225" y="1243092"/>
            <a:ext cx="4983909" cy="440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6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29555"/>
            <a:ext cx="8915400" cy="44816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Цель: </a:t>
            </a:r>
            <a:r>
              <a:rPr lang="ru-RU" sz="3200" dirty="0">
                <a:solidFill>
                  <a:schemeClr val="tx1"/>
                </a:solidFill>
              </a:rPr>
              <a:t>р</a:t>
            </a:r>
            <a:r>
              <a:rPr lang="ru-RU" sz="3200" dirty="0" smtClean="0">
                <a:solidFill>
                  <a:schemeClr val="tx1"/>
                </a:solidFill>
              </a:rPr>
              <a:t>азвитие </a:t>
            </a:r>
            <a:r>
              <a:rPr lang="ru-RU" sz="3200" dirty="0" smtClean="0">
                <a:solidFill>
                  <a:schemeClr val="tx1"/>
                </a:solidFill>
              </a:rPr>
              <a:t>речи детей, </a:t>
            </a:r>
            <a:r>
              <a:rPr lang="ru-RU" sz="3200" dirty="0" smtClean="0">
                <a:solidFill>
                  <a:schemeClr val="tx1"/>
                </a:solidFill>
              </a:rPr>
              <a:t>развитие слухового восприятия, закрепление словаря: мяч, скамейка, большой, маленький, красный, жёлтый, зелёный, синий, предлоги </a:t>
            </a:r>
            <a:r>
              <a:rPr lang="ru-RU" sz="3200" dirty="0">
                <a:solidFill>
                  <a:schemeClr val="tx1"/>
                </a:solidFill>
              </a:rPr>
              <a:t>«на», «под», «от», «к</a:t>
            </a:r>
            <a:r>
              <a:rPr lang="ru-RU" sz="3200" dirty="0" smtClean="0">
                <a:solidFill>
                  <a:schemeClr val="tx1"/>
                </a:solidFill>
              </a:rPr>
              <a:t>», катится; выполнение инструкций </a:t>
            </a:r>
            <a:r>
              <a:rPr lang="ru-RU" sz="3200" dirty="0" err="1" smtClean="0">
                <a:solidFill>
                  <a:schemeClr val="tx1"/>
                </a:solidFill>
              </a:rPr>
              <a:t>слухо</a:t>
            </a:r>
            <a:r>
              <a:rPr lang="ru-RU" sz="3200" dirty="0" smtClean="0">
                <a:solidFill>
                  <a:schemeClr val="tx1"/>
                </a:solidFill>
              </a:rPr>
              <a:t>- зрительно и на слух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5116" y="755561"/>
            <a:ext cx="8915400" cy="377762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Оборудование: скамейка, набор мячей (большой, маленький, красный, зелёный, синий, жёлтый).</a:t>
            </a:r>
          </a:p>
          <a:p>
            <a:r>
              <a:rPr lang="ru-RU" sz="3200" dirty="0" smtClean="0"/>
              <a:t>Описание: ребенок слушает инструкцию </a:t>
            </a:r>
            <a:r>
              <a:rPr lang="ru-RU" sz="3200" dirty="0" err="1" smtClean="0"/>
              <a:t>слухо</a:t>
            </a:r>
            <a:r>
              <a:rPr lang="ru-RU" sz="3200" dirty="0" smtClean="0"/>
              <a:t>-зрительно или на слух (за экраном) и выполняет её.</a:t>
            </a:r>
          </a:p>
          <a:p>
            <a:r>
              <a:rPr lang="ru-RU" sz="3200" dirty="0" smtClean="0"/>
              <a:t>Затем отчитывается о выполнении.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97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531" y="0"/>
            <a:ext cx="8911687" cy="12808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2282"/>
            <a:ext cx="8915400" cy="45589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u="sng" smtClean="0"/>
              <a:t>   Объяснение </a:t>
            </a:r>
            <a:r>
              <a:rPr lang="ru-RU" sz="3200" b="1" u="sng" dirty="0" smtClean="0"/>
              <a:t>задания ребёнку:</a:t>
            </a:r>
          </a:p>
          <a:p>
            <a:r>
              <a:rPr lang="ru-RU" sz="3200" b="1" dirty="0" smtClean="0"/>
              <a:t>Это мяч (большой, </a:t>
            </a:r>
            <a:r>
              <a:rPr lang="ru-RU" sz="3200" b="1" dirty="0" smtClean="0"/>
              <a:t>маленький, красный, жёлтый…).</a:t>
            </a:r>
            <a:endParaRPr lang="ru-RU" sz="3200" b="1" dirty="0" smtClean="0"/>
          </a:p>
          <a:p>
            <a:r>
              <a:rPr lang="ru-RU" sz="3200" b="1" dirty="0" smtClean="0"/>
              <a:t>Это скамейка.</a:t>
            </a:r>
          </a:p>
          <a:p>
            <a:r>
              <a:rPr lang="ru-RU" sz="3200" b="1" dirty="0" smtClean="0"/>
              <a:t>Это мяч на скамейке.</a:t>
            </a:r>
          </a:p>
          <a:p>
            <a:r>
              <a:rPr lang="ru-RU" sz="3200" b="1" dirty="0" smtClean="0"/>
              <a:t>Это мяч под скамейкой.</a:t>
            </a:r>
          </a:p>
          <a:p>
            <a:r>
              <a:rPr lang="ru-RU" sz="3200" b="1" dirty="0" smtClean="0"/>
              <a:t>Этот мяч катится к скамейке.</a:t>
            </a:r>
          </a:p>
          <a:p>
            <a:r>
              <a:rPr lang="ru-RU" sz="3200" b="1" dirty="0" smtClean="0"/>
              <a:t>Этот мяч катится от скамейки.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9850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00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75557"/>
            <a:ext cx="8915400" cy="6617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smtClean="0"/>
              <a:t>Выполнение инструкций:</a:t>
            </a:r>
          </a:p>
          <a:p>
            <a:pPr marL="0" indent="0">
              <a:buNone/>
            </a:pPr>
            <a:r>
              <a:rPr lang="ru-RU" sz="3200" dirty="0" smtClean="0"/>
              <a:t>Послушай.</a:t>
            </a:r>
          </a:p>
          <a:p>
            <a:pPr marL="0" indent="0">
              <a:buNone/>
            </a:pPr>
            <a:r>
              <a:rPr lang="ru-RU" sz="3200" dirty="0" smtClean="0"/>
              <a:t>Возьми большой мяч.</a:t>
            </a:r>
          </a:p>
          <a:p>
            <a:pPr marL="0" indent="0">
              <a:buNone/>
            </a:pPr>
            <a:r>
              <a:rPr lang="ru-RU" sz="3200" dirty="0" smtClean="0"/>
              <a:t>Положи мяч на скамейку.</a:t>
            </a:r>
          </a:p>
          <a:p>
            <a:pPr marL="0" indent="0">
              <a:buNone/>
            </a:pPr>
            <a:r>
              <a:rPr lang="ru-RU" sz="3200" dirty="0" smtClean="0"/>
              <a:t>Возьми маленький мяч.</a:t>
            </a:r>
          </a:p>
          <a:p>
            <a:pPr marL="0" indent="0">
              <a:buNone/>
            </a:pPr>
            <a:r>
              <a:rPr lang="ru-RU" sz="3200" dirty="0" smtClean="0"/>
              <a:t>Положи под скамейку.</a:t>
            </a:r>
            <a:endParaRPr lang="ru-RU" sz="3200" dirty="0"/>
          </a:p>
          <a:p>
            <a:pPr marL="0" indent="0">
              <a:buNone/>
            </a:pPr>
            <a:r>
              <a:rPr lang="ru-RU" sz="3200" b="1" dirty="0" smtClean="0"/>
              <a:t>Выполни задание:</a:t>
            </a:r>
          </a:p>
          <a:p>
            <a:pPr marL="0" indent="0">
              <a:buNone/>
            </a:pPr>
            <a:r>
              <a:rPr lang="ru-RU" sz="3200" dirty="0" smtClean="0"/>
              <a:t>Мяч катится  к скамейке.</a:t>
            </a:r>
          </a:p>
          <a:p>
            <a:pPr marL="0" indent="0">
              <a:buNone/>
            </a:pPr>
            <a:r>
              <a:rPr lang="ru-RU" sz="3200" dirty="0" smtClean="0"/>
              <a:t>Мяч катится от скамейки.</a:t>
            </a:r>
            <a:endParaRPr lang="ru-RU" sz="3200" dirty="0"/>
          </a:p>
          <a:p>
            <a:pPr marL="0" indent="0">
              <a:buNone/>
            </a:pPr>
            <a:r>
              <a:rPr lang="ru-RU" sz="3200" b="1" dirty="0" smtClean="0"/>
              <a:t>Отчёт ребёнка о выполнении задания.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416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493" y="1905000"/>
            <a:ext cx="10281119" cy="40062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chemeClr val="bg2">
                    <a:lumMod val="50000"/>
                  </a:schemeClr>
                </a:solidFill>
              </a:rPr>
              <a:t>Спасибо за внимание!</a:t>
            </a:r>
            <a:endParaRPr lang="ru-RU" sz="8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603</TotalTime>
  <Words>208</Words>
  <Application>Microsoft Office PowerPoint</Application>
  <PresentationFormat>Произвольный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 Авторское игровое пособие для детей дошкольного возраста: «Умная скамейка»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Пользователь</dc:creator>
  <cp:lastModifiedBy>User</cp:lastModifiedBy>
  <cp:revision>49</cp:revision>
  <dcterms:created xsi:type="dcterms:W3CDTF">2020-02-12T06:24:10Z</dcterms:created>
  <dcterms:modified xsi:type="dcterms:W3CDTF">2025-02-13T08:32:42Z</dcterms:modified>
</cp:coreProperties>
</file>